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102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11/03/2024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1771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31 de Enero del 2024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48590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WENDDY M. CARLOS PIZAÑA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EM10201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RIOS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EM05903</a:t>
              </a:r>
              <a:r>
                <a:rPr lang="es-ES" sz="800" dirty="0" smtClean="0">
                  <a:solidFill>
                    <a:schemeClr val="tx1"/>
                  </a:solidFill>
                </a:rPr>
                <a:t> 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DIAZ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EM10404</a:t>
              </a:r>
              <a:r>
                <a:rPr lang="es-ES" sz="800" dirty="0" smtClean="0">
                  <a:solidFill>
                    <a:prstClr val="black"/>
                  </a:solidFill>
                </a:rPr>
                <a:t> 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9141" y="2819242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prstClr val="black"/>
                  </a:solidFill>
                </a:rPr>
                <a:t>SANDRA </a:t>
              </a:r>
              <a:r>
                <a:rPr lang="es-ES" sz="1000" b="1" dirty="0">
                  <a:solidFill>
                    <a:prstClr val="black"/>
                  </a:solidFill>
                </a:rPr>
                <a:t>CARREON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EM10372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8936" y="4908446"/>
            <a:ext cx="1980000" cy="1434163"/>
            <a:chOff x="5016000" y="567945"/>
            <a:chExt cx="2312826" cy="2267264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67945"/>
              <a:ext cx="2312826" cy="205361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VENEGAS ROJAS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SOFIA RAMOS MENDOZA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JULIA M. CASTILLO ZAMARRIPA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H. SERRATO CORTEZ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54007"/>
              <a:ext cx="2312826" cy="2812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3168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JONATHAN G. LIÑAN OROZCO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EM10334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9395" y="36464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8268" y="41415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263693"/>
            <a:chOff x="5016000" y="1040447"/>
            <a:chExt cx="2157939" cy="1997762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8098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SANCHEZ CRUZ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THEODOROS KALIONCHIZ DE LA FUENTE </a:t>
              </a: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LETICIA ESPINOZA ZAVALA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30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871446"/>
            <a:ext cx="1980000" cy="1462518"/>
            <a:chOff x="5016000" y="975621"/>
            <a:chExt cx="2157939" cy="2312081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22152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ASHLEY GAYTAN ALARCON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ANGELA FLORES DOMINGUEZ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IVETT CARLIN MONTEMAYOR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EM10450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VILLEGAS REBOLLOSO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532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7005" y="44894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5013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955" y="2565130"/>
            <a:ext cx="2160000" cy="389165"/>
            <a:chOff x="5614242" y="884459"/>
            <a:chExt cx="2157939" cy="51885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614242" y="884459"/>
              <a:ext cx="2157939" cy="3901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614242" y="11688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EM10277 </a:t>
              </a: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WENDDY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MAYLEN CARLOS </a:t>
              </a:r>
              <a:r>
                <a:rPr lang="es-ES" sz="1000" b="1" dirty="0">
                  <a:solidFill>
                    <a:schemeClr val="tx1"/>
                  </a:solidFill>
                </a:rPr>
                <a:t>PIZAÑA</a:t>
              </a: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EM10201</a:t>
              </a:r>
              <a:r>
                <a:rPr lang="es-ES" sz="800" dirty="0">
                  <a:solidFill>
                    <a:prstClr val="black"/>
                  </a:solidFill>
                </a:rPr>
                <a:t> Acción Social    </a:t>
              </a: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9" y="2689895"/>
            <a:ext cx="1980873" cy="2396281"/>
            <a:chOff x="5006508" y="1648274"/>
            <a:chExt cx="2158890" cy="3788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553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ILSE Y. LUNA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52020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5653" y="2691696"/>
            <a:ext cx="1990628" cy="1052141"/>
            <a:chOff x="5004417" y="1040453"/>
            <a:chExt cx="2169522" cy="1663324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3"/>
              <a:ext cx="2157939" cy="15485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>
                  <a:solidFill>
                    <a:schemeClr val="tx1"/>
                  </a:solidFill>
                </a:rPr>
                <a:t>FLOR DEL C. ORTIZ CASTAÑEDA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4417" y="246927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2540" y="25777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2540" y="256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00143"/>
            <a:ext cx="1980000" cy="512296"/>
            <a:chOff x="5016000" y="1040449"/>
            <a:chExt cx="2157939" cy="80988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MARIANA GARCIA CORTEZ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5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3237990"/>
            <a:ext cx="1980000" cy="504354"/>
            <a:chOff x="5016000" y="1040447"/>
            <a:chExt cx="2157939" cy="79732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0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559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3270995"/>
            <a:ext cx="2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326660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98299"/>
            <a:ext cx="2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3273902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6" y="3700009"/>
            <a:ext cx="1981021" cy="503259"/>
            <a:chOff x="5016000" y="1040449"/>
            <a:chExt cx="2159052" cy="795598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4967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DULCE VILLASTRIGO HDZ.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7113" y="16015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4" y="3700007"/>
            <a:ext cx="1982856" cy="638055"/>
            <a:chOff x="5012887" y="1040447"/>
            <a:chExt cx="2161052" cy="1008696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9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2887" y="181464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3" y="3688579"/>
            <a:ext cx="1980002" cy="507685"/>
            <a:chOff x="5015998" y="1040447"/>
            <a:chExt cx="2157941" cy="80259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8" y="16085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0720" y="3705902"/>
            <a:ext cx="1980000" cy="637571"/>
            <a:chOff x="5284642" y="489915"/>
            <a:chExt cx="2157939" cy="10079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2" y="489915"/>
              <a:ext cx="2157939" cy="87062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2" y="12633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327099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3270526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240" y="2433451"/>
            <a:ext cx="1980001" cy="653445"/>
            <a:chOff x="5015999" y="1040449"/>
            <a:chExt cx="2157940" cy="1033024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723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EM10330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DULCE VILLASTRIGO HDZ.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GARZA RAMOS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GARCIA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8389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5710" y="2486172"/>
            <a:ext cx="1980000" cy="484308"/>
            <a:chOff x="5016000" y="1137301"/>
            <a:chExt cx="2157939" cy="882561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301"/>
              <a:ext cx="2157939" cy="80532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2889"/>
              <a:ext cx="2157939" cy="206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Conector recto 169"/>
          <p:cNvCxnSpPr/>
          <p:nvPr/>
        </p:nvCxnSpPr>
        <p:spPr>
          <a:xfrm>
            <a:off x="10895665" y="179864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805133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805133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97708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803339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464068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5009" y="2051816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134575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134575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511815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625899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3056903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698112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101509"/>
            <a:ext cx="1980000" cy="1316998"/>
            <a:chOff x="5016000" y="1641251"/>
            <a:chExt cx="2157939" cy="208203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1"/>
              <a:ext cx="2157939" cy="19148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ISAAC ALVARADO DELGADO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878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9016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08987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80183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09852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956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095316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9381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09352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626518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>
                  <a:solidFill>
                    <a:prstClr val="black"/>
                  </a:solidFill>
                </a:rPr>
                <a:t>ANDRÉS TOVAR SANDOVAL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630860"/>
            <a:ext cx="1980000" cy="1675855"/>
            <a:chOff x="5016000" y="616887"/>
            <a:chExt cx="2157939" cy="2649346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41484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EM04867 </a:t>
              </a:r>
              <a:r>
                <a:rPr lang="es-ES" sz="1000" b="1" dirty="0">
                  <a:solidFill>
                    <a:prstClr val="black"/>
                  </a:solidFill>
                </a:rPr>
                <a:t>ELISEO ALMANZA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RAMÍREZ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317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630861"/>
            <a:ext cx="1980000" cy="1705088"/>
            <a:chOff x="5016000" y="616889"/>
            <a:chExt cx="2157939" cy="2695560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55497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EM04572 </a:t>
              </a:r>
              <a:r>
                <a:rPr lang="es-ES" sz="1000" b="1" dirty="0">
                  <a:solidFill>
                    <a:prstClr val="black"/>
                  </a:solidFill>
                </a:rPr>
                <a:t>ROGELIO NAVARRETE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EM05979 </a:t>
              </a:r>
              <a:r>
                <a:rPr lang="es-ES" sz="900" b="1" dirty="0">
                  <a:solidFill>
                    <a:prstClr val="black"/>
                  </a:solidFill>
                </a:rPr>
                <a:t>ARTURO CARRIZALES MARTÍNEZ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ALEJANDRO NEAVES GARCIA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79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633861"/>
            <a:ext cx="1980000" cy="1645471"/>
            <a:chOff x="5016001" y="894338"/>
            <a:chExt cx="2157940" cy="2601312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39566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EM10047 </a:t>
              </a:r>
              <a:r>
                <a:rPr lang="es-ES" sz="1000" b="1" dirty="0">
                  <a:solidFill>
                    <a:prstClr val="black"/>
                  </a:solidFill>
                </a:rPr>
                <a:t>JAVIER MENDEZ TREJO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EM10361 </a:t>
              </a:r>
              <a:r>
                <a:rPr lang="es-ES" sz="1000" b="1" dirty="0">
                  <a:solidFill>
                    <a:prstClr val="black"/>
                  </a:solidFill>
                </a:rPr>
                <a:t>JORGE BARRIENTOS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ROSAS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32611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6718" y="2610048"/>
            <a:ext cx="1980001" cy="580314"/>
            <a:chOff x="5015999" y="2283890"/>
            <a:chExt cx="2157940" cy="917412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3890"/>
              <a:ext cx="2157939" cy="7660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CABRERA INOSTROZA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ANGELICA GUERRA GALVAN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999070"/>
              <a:ext cx="2157939" cy="202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0553" y="3275641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ector recto 49"/>
          <p:cNvCxnSpPr/>
          <p:nvPr/>
        </p:nvCxnSpPr>
        <p:spPr>
          <a:xfrm>
            <a:off x="10905544" y="26349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627904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63563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933082"/>
            <a:ext cx="2160000" cy="484327"/>
            <a:chOff x="5016000" y="986720"/>
            <a:chExt cx="2157939" cy="765669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86720"/>
              <a:ext cx="2157939" cy="6305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VILLARREAL HUERTA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78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14906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933636"/>
            <a:ext cx="2160000" cy="791810"/>
            <a:chOff x="5016000" y="1040445"/>
            <a:chExt cx="2157939" cy="1251766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07873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77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5377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366244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4459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842181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OVEED OLLOQUI GUTIERREZ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EM10384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60"/>
            <a:ext cx="1980000" cy="528510"/>
            <a:chOff x="5016000" y="1040444"/>
            <a:chExt cx="2157939" cy="835518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6723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GARCIA GALVAN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000" y="23530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398037"/>
            <a:chOff x="5016000" y="219058"/>
            <a:chExt cx="2157939" cy="629253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5801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prstClr val="black"/>
                  </a:solidFill>
                </a:rPr>
                <a:t>REYNALDO DE LOS SANTOS RESENDIZ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6138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EM10378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schemeClr val="tx1"/>
                  </a:solidFill>
                </a:rPr>
                <a:t>EM07344</a:t>
              </a:r>
              <a:r>
                <a:rPr lang="es-ES" sz="1000" b="1" dirty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EM08210</a:t>
              </a:r>
              <a:r>
                <a:rPr lang="es-ES" sz="1000" b="1" dirty="0">
                  <a:solidFill>
                    <a:prstClr val="black"/>
                  </a:solidFill>
                </a:rPr>
                <a:t> LUIS M. GARCÍA SIFUENTES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EDER R. MARTINEZ LARA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EM07661</a:t>
              </a:r>
              <a:r>
                <a:rPr lang="es-ES" sz="1000" b="1" dirty="0">
                  <a:solidFill>
                    <a:prstClr val="black"/>
                  </a:solidFill>
                </a:rPr>
                <a:t> DANIEL I. LÓPEZ GARCÍA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EDGAR ESQUIVEL GUTIERREZ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BRANDO HERNANDEZ MENA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EM08844</a:t>
              </a:r>
              <a:r>
                <a:rPr lang="es-ES" sz="1000" b="1" dirty="0">
                  <a:solidFill>
                    <a:prstClr val="black"/>
                  </a:solidFill>
                </a:rPr>
                <a:t> </a:t>
              </a:r>
              <a:r>
                <a:rPr lang="es-ES" sz="950" b="1" dirty="0">
                  <a:solidFill>
                    <a:prstClr val="black"/>
                  </a:solidFill>
                </a:rPr>
                <a:t>JAIME DE LA GARZA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GUERRERO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EM10408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BRAYAN MELENDEZ QUIÑONES</a:t>
              </a:r>
              <a:endParaRPr lang="es-ES" sz="950" b="1" dirty="0">
                <a:solidFill>
                  <a:prstClr val="black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onector recto 42"/>
          <p:cNvCxnSpPr/>
          <p:nvPr/>
        </p:nvCxnSpPr>
        <p:spPr>
          <a:xfrm flipH="1">
            <a:off x="4542906" y="2066189"/>
            <a:ext cx="32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NOE ARTURO ORTIZ GARIBAY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966078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>
                <a:solidFill>
                  <a:prstClr val="black"/>
                </a:solidFill>
              </a:rPr>
              <a:t>EM10234</a:t>
            </a:r>
            <a:r>
              <a:rPr lang="es-ES" sz="700" dirty="0">
                <a:solidFill>
                  <a:prstClr val="black"/>
                </a:solidFill>
              </a:rPr>
              <a:t> </a:t>
            </a:r>
            <a:r>
              <a:rPr lang="es-ES" sz="1000" b="1" dirty="0">
                <a:solidFill>
                  <a:prstClr val="black"/>
                </a:solidFill>
              </a:rPr>
              <a:t>CESAR </a:t>
            </a:r>
            <a:r>
              <a:rPr lang="es-ES" sz="1000" b="1" dirty="0" smtClean="0">
                <a:solidFill>
                  <a:prstClr val="black"/>
                </a:solidFill>
              </a:rPr>
              <a:t>D. </a:t>
            </a:r>
            <a:r>
              <a:rPr lang="es-ES" sz="1000" b="1" dirty="0">
                <a:solidFill>
                  <a:prstClr val="black"/>
                </a:solidFill>
              </a:rPr>
              <a:t>CASTILLO ZUÑIGA  </a:t>
            </a:r>
            <a:r>
              <a:rPr lang="es-ES" sz="1000" b="1" dirty="0" smtClean="0">
                <a:solidFill>
                  <a:prstClr val="black"/>
                </a:solidFill>
              </a:rPr>
              <a:t>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67795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3697" y="4070821"/>
            <a:ext cx="1980000" cy="1294181"/>
            <a:chOff x="5016000" y="1040447"/>
            <a:chExt cx="2157939" cy="204596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92644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EM08689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A. MORA ESQUIVEL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RAUL PEÑA MUÑOZ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EM10337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JUAN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J. </a:t>
              </a:r>
              <a:r>
                <a:rPr lang="es-ES" sz="1000" b="1" dirty="0">
                  <a:solidFill>
                    <a:prstClr val="black"/>
                  </a:solidFill>
                </a:rPr>
                <a:t>MORENO MARTINEZ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EM10363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FIDENCIO </a:t>
              </a:r>
              <a:r>
                <a:rPr lang="es-ES" sz="1000" b="1" dirty="0">
                  <a:solidFill>
                    <a:prstClr val="black"/>
                  </a:solidFill>
                </a:rPr>
                <a:t>MANCILLA REVELES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EM10364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ARTURO VILLARREAL TREVIÑO 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1913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270082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spcBef>
                <a:spcPct val="0"/>
              </a:spcBef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20480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16090" y="3668715"/>
            <a:ext cx="1980000" cy="360000"/>
            <a:chOff x="3937031" y="-2789955"/>
            <a:chExt cx="2157939" cy="681078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83188" y="3663154"/>
            <a:ext cx="1980000" cy="498631"/>
            <a:chOff x="5016000" y="1348065"/>
            <a:chExt cx="2157939" cy="788282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6374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18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293161"/>
            <a:ext cx="1980000" cy="294157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499085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2906" y="1886532"/>
            <a:ext cx="1980000" cy="360000"/>
            <a:chOff x="3937031" y="-2789955"/>
            <a:chExt cx="2157939" cy="681078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DEBANY </a:t>
              </a:r>
              <a:r>
                <a:rPr lang="es-ES" sz="1000" b="1" dirty="0">
                  <a:solidFill>
                    <a:prstClr val="black"/>
                  </a:solidFill>
                </a:rPr>
                <a:t>AZENETH SIERRA GARCIA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9485" y="1888210"/>
            <a:ext cx="1980000" cy="360000"/>
            <a:chOff x="3937031" y="-2789955"/>
            <a:chExt cx="2157939" cy="681078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ILSE YARITZA LUNA MARTINEZ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EM09695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55581" y="3877634"/>
            <a:ext cx="1980000" cy="360000"/>
            <a:chOff x="3937031" y="-2789955"/>
            <a:chExt cx="2157939" cy="681078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Auxiliar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0976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094538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3810699"/>
            <a:ext cx="1980000" cy="2237613"/>
            <a:chOff x="5016000" y="184695"/>
            <a:chExt cx="2157939" cy="3537419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3811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EM10350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JUAN CHAVEZ CORONADO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EM10351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EDGAR ZAPATA CASTAÑON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EM10353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JAIME GOMEZ GARCIA 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761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229654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662117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01696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PIÑA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V. DE LA CRUZ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4237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29388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34957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00944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53" y="4577239"/>
            <a:ext cx="1980000" cy="1486539"/>
            <a:chOff x="4563829" y="1341085"/>
            <a:chExt cx="4029633" cy="235005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5"/>
              <a:ext cx="4029633" cy="22232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456642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772" y="5033289"/>
            <a:ext cx="1980000" cy="621819"/>
            <a:chOff x="5016000" y="858165"/>
            <a:chExt cx="2157939" cy="882123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8165"/>
              <a:ext cx="2157939" cy="69173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EM09841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AZYADEH VILLASANA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ALMAGUER VILLARREAL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578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772" y="43704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ROLANDO VIRUETE SOTELO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2380" y="5082253"/>
            <a:ext cx="3865772" cy="1070648"/>
            <a:chOff x="5013808" y="-187370"/>
            <a:chExt cx="2160131" cy="208679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0"/>
              <a:ext cx="2157939" cy="19104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ERIKA LOHAMI TORRES LUNA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FRANCISCO MOLINA ESPINOZA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MARIA ARELLANO AGUILAR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JULIO C. VALADEZ HERRERA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808" y="16649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68317"/>
            <a:ext cx="1980000" cy="1468335"/>
            <a:chOff x="5016000" y="-578553"/>
            <a:chExt cx="2157939" cy="232128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1584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82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67392" y="515857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922281"/>
            <a:ext cx="1980000" cy="504609"/>
            <a:chOff x="5016000" y="1040447"/>
            <a:chExt cx="2157939" cy="797732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542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6200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193504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3472662"/>
            <a:ext cx="1980092" cy="561247"/>
            <a:chOff x="5024275" y="1040449"/>
            <a:chExt cx="2158039" cy="887271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275" y="1040449"/>
              <a:ext cx="2157939" cy="71350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EM10138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EM10346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FAVIOLA PRESAS SOTO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EM10454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CARLOS MORONES SILLAS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375" y="169322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3443" y="2708992"/>
            <a:ext cx="1980001" cy="527540"/>
            <a:chOff x="5016000" y="1040447"/>
            <a:chExt cx="2157940" cy="833984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6763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SILVA HERNANDEZ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99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3367910"/>
            <a:ext cx="1981167" cy="540710"/>
            <a:chOff x="4970676" y="1135615"/>
            <a:chExt cx="2159211" cy="85480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5"/>
              <a:ext cx="2157939" cy="7243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1765060"/>
              <a:ext cx="2157942" cy="2253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5139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4130772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9804" y="2685954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SILVA RIVAS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38228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9691860" y="227527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26625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27755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5763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ALEJANDRO DIAZ RODIGUEZ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8114" y="2573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874455" y="2040515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2919168"/>
            <a:ext cx="1980000" cy="581054"/>
            <a:chOff x="5016000" y="862548"/>
            <a:chExt cx="2157939" cy="91450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62548"/>
              <a:ext cx="2157939" cy="76670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OSVALDO MTZ. BALLESTEROS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841" y="2926628"/>
            <a:ext cx="1980000" cy="891539"/>
            <a:chOff x="5016000" y="800796"/>
            <a:chExt cx="2157940" cy="14094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24683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800" dirty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DE DIOS LEAL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9757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40300"/>
            <a:ext cx="1980001" cy="515022"/>
            <a:chOff x="5015999" y="1000107"/>
            <a:chExt cx="2157941" cy="814195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7"/>
              <a:ext cx="2157940" cy="65446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5798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478" y="292662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1289" y="3703146"/>
            <a:ext cx="1980000" cy="718869"/>
            <a:chOff x="5016000" y="1074054"/>
            <a:chExt cx="2157940" cy="113645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9850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60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4490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2607" y="4669321"/>
            <a:ext cx="1980000" cy="538159"/>
            <a:chOff x="5016000" y="998129"/>
            <a:chExt cx="2157940" cy="850771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7076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44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227980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816824" y="1844049"/>
            <a:ext cx="2160000" cy="389165"/>
            <a:chOff x="5016000" y="1040449"/>
            <a:chExt cx="2157939" cy="615227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000" y="234172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G. ESTRADA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EM10383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21414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378845"/>
            <a:chOff x="5016000" y="1040451"/>
            <a:chExt cx="2158044" cy="59891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398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404864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890" y="364864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7463" y="310028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REYES ROSALES MARQUEZ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EM10382</a:t>
              </a:r>
              <a:r>
                <a:rPr lang="es-ES" sz="800" dirty="0" smtClean="0">
                  <a:solidFill>
                    <a:prstClr val="black"/>
                  </a:solidFill>
                </a:rPr>
                <a:t> Cabo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38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RIOS CORTES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EM05903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 </a:t>
              </a:r>
              <a:r>
                <a:rPr lang="es-ES" sz="800" dirty="0" smtClean="0">
                  <a:solidFill>
                    <a:prstClr val="black"/>
                  </a:solidFill>
                </a:rPr>
                <a:t>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855912"/>
            <a:ext cx="1980000" cy="851147"/>
            <a:chOff x="5016000" y="1474354"/>
            <a:chExt cx="2157939" cy="1345572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474354"/>
              <a:ext cx="2157939" cy="118692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 algn="ctr">
                <a:defRPr/>
              </a:pPr>
              <a:r>
                <a:rPr lang="en-US" sz="6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1321233"/>
            <a:chOff x="5016000" y="1321077"/>
            <a:chExt cx="4405195" cy="208872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19578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68651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187892"/>
            <a:ext cx="4315624" cy="2479142"/>
            <a:chOff x="1652920" y="-166046"/>
            <a:chExt cx="4703463" cy="391924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6866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GUZMÁN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</a:rPr>
                <a:t>EM02164</a:t>
              </a:r>
              <a:r>
                <a:rPr lang="es-MX" sz="1200" dirty="0" smtClean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EM10362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BRAYAN A. VILLARREAL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LUIS G. IRIBARREN RETIS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EM10374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JAVIER SALAZAR GARCIA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EM10386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JOSE E. VAZQUEZ ESCAREÑO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EM10396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FERNANDO A. FLORES PEREZ 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50518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4906778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166"/>
              <a:ext cx="2159219" cy="2844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753833" y="2396801"/>
            <a:ext cx="2021652" cy="23481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377269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SELENE BARCO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EM10404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10643" y="2146703"/>
            <a:ext cx="216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YADIRA LUCINDA JIMENEZ MACIAS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EM07263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089211"/>
            <a:ext cx="1980000" cy="946869"/>
            <a:chOff x="5016000" y="1543222"/>
            <a:chExt cx="2157939" cy="149689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2"/>
              <a:ext cx="2157939" cy="13167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56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3915057"/>
            <a:ext cx="1980000" cy="526083"/>
            <a:chOff x="5016000" y="2082495"/>
            <a:chExt cx="2157939" cy="83168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6706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796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EM10314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ESPINO MEJIA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ANA M. ALVAREZ ROCHA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EM10377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MELENDEZ CORTEZ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MARTINEZ CASTAÑEDA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CANDELARIO MALDONADO B.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EM10381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BARBOZA MARQUEZ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BERTHA RIVERA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ESEQUIEL LOPEZ DE LA CRUZ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EM10400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M. CEDILLO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EM10410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BENIGNO IBAÑEZ BUENO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08968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529106"/>
            <a:ext cx="1980000" cy="1459316"/>
            <a:chOff x="5016000" y="755990"/>
            <a:chExt cx="2157939" cy="2307033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1994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P. DE ANDA RAMIREZ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28522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670664"/>
            <a:ext cx="1980000" cy="1720013"/>
            <a:chOff x="5016000" y="2398787"/>
            <a:chExt cx="2157939" cy="271915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7"/>
              <a:ext cx="2157939" cy="2590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834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3143"/>
            <a:ext cx="1980000" cy="524550"/>
            <a:chOff x="5016000" y="4767896"/>
            <a:chExt cx="2157939" cy="829256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6957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3626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19686" y="4467625"/>
            <a:ext cx="1980000" cy="951603"/>
            <a:chOff x="5016000" y="1280644"/>
            <a:chExt cx="2157939" cy="150437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3456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CARDOZA VILLANUEVA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EM00754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GARCÍA CORREA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EM08873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VALDEZ MORENO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RAMIRO MARTINEZ JASSO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505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6"/>
            <a:ext cx="4460650" cy="1760210"/>
            <a:chOff x="5016000" y="1099791"/>
            <a:chExt cx="4462890" cy="4043983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91"/>
              <a:ext cx="4462890" cy="39274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39202"/>
              <a:ext cx="4460263" cy="3045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490437"/>
            <a:ext cx="9900000" cy="4106785"/>
            <a:chOff x="4877172" y="1194490"/>
            <a:chExt cx="4884330" cy="5725909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577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EM10359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CERVANDO TAPIA VILLARREAL 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NELY DE LA CRUZ GUARDIOLA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679244"/>
              <a:ext cx="4884330" cy="241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3217" y="2476350"/>
            <a:ext cx="1980000" cy="500004"/>
            <a:chOff x="5016000" y="1040447"/>
            <a:chExt cx="2157939" cy="790452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559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/>
                <a:t>BLANCA </a:t>
              </a:r>
              <a:r>
                <a:rPr lang="es-ES" sz="1000" b="1" dirty="0"/>
                <a:t>BRIONES </a:t>
              </a:r>
              <a:r>
                <a:rPr lang="es-ES" sz="1000" b="1" dirty="0" smtClean="0"/>
                <a:t>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JOSELYN CASTAÑEDA CASTRILLON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3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438458"/>
            <a:ext cx="1980490" cy="3287655"/>
            <a:chOff x="5015466" y="402257"/>
            <a:chExt cx="2158473" cy="5753398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6266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59211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437258"/>
            <a:ext cx="1980000" cy="1385504"/>
            <a:chOff x="4987826" y="425491"/>
            <a:chExt cx="2157939" cy="2190333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985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EM10355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ANA JIMENEZ GONZALEZ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411490"/>
              <a:ext cx="2157938" cy="204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927703"/>
            <a:ext cx="1980000" cy="844112"/>
            <a:chOff x="5016000" y="2280572"/>
            <a:chExt cx="2157939" cy="133445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0572"/>
              <a:ext cx="2157939" cy="11366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EM10388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NATALIA Y. FUNTES GARZA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805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7330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449402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536530"/>
            <a:ext cx="1980000" cy="1245084"/>
            <a:chOff x="5016000" y="2074202"/>
            <a:chExt cx="2157939" cy="1968343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74202"/>
              <a:ext cx="2157939" cy="18524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80804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794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448290"/>
            <a:ext cx="1980000" cy="937292"/>
            <a:chOff x="5016000" y="2349501"/>
            <a:chExt cx="2157939" cy="1481758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247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A. OROZCO ADAME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59675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55299"/>
            <a:ext cx="1980000" cy="507490"/>
            <a:chOff x="5016000" y="2591654"/>
            <a:chExt cx="2157939" cy="802288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91654"/>
              <a:ext cx="2157939" cy="63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412860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281478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51577" y="2065995"/>
            <a:ext cx="95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1625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7080" y="4843177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SAUCEDO VILLANUEVA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EM10354</a:t>
              </a:r>
              <a:r>
                <a:rPr lang="es-ES" sz="800" dirty="0" smtClean="0">
                  <a:solidFill>
                    <a:prstClr val="black"/>
                  </a:solidFill>
                </a:rPr>
                <a:t> Vigilante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2789798"/>
            <a:ext cx="1980000" cy="529777"/>
            <a:chOff x="5016000" y="1040449"/>
            <a:chExt cx="2157939" cy="5794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8483"/>
              <a:ext cx="2157939" cy="161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5322" y="1996538"/>
            <a:ext cx="1980000" cy="982515"/>
            <a:chOff x="5008150" y="716121"/>
            <a:chExt cx="2157939" cy="1553244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348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7554" y="2372326"/>
            <a:ext cx="1980000" cy="805864"/>
            <a:chOff x="5016000" y="1040449"/>
            <a:chExt cx="2157939" cy="12739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0394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EM10409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AYRON E. QUEZADA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7993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470993"/>
            <a:ext cx="1980000" cy="542092"/>
            <a:chOff x="5016000" y="1040449"/>
            <a:chExt cx="2157939" cy="856988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9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000546" y="1991014"/>
            <a:ext cx="0" cy="3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67" y="2264867"/>
            <a:ext cx="1980001" cy="542736"/>
            <a:chOff x="5016000" y="1040447"/>
            <a:chExt cx="2157940" cy="858008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745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ALMA L. MONTEMAYOR RIVAS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ONOFRE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39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8307" y="2264869"/>
            <a:ext cx="1980000" cy="674875"/>
            <a:chOff x="5016000" y="1040448"/>
            <a:chExt cx="2157939" cy="777352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589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EM10328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ULISES CAMPORREDONDO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M. AGUILAR CASTILLA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3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434" y="2269994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 VILLALON VALLEJO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1032" y="1995070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484" y="282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ANGEL VERA MONCADA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16972"/>
            <a:ext cx="1980000" cy="555095"/>
            <a:chOff x="5016000" y="1040449"/>
            <a:chExt cx="2157939" cy="75074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05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HERNANDEZ ESPARZA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8263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39922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9252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2989" y="23022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2308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89" y="1271203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437779"/>
            <a:chOff x="5016000" y="1040449"/>
            <a:chExt cx="2157939" cy="69208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623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80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4"/>
            <a:ext cx="1980000" cy="512991"/>
            <a:chOff x="5016000" y="1040447"/>
            <a:chExt cx="2157939" cy="81098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629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69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918" y="2223050"/>
            <a:ext cx="1980002" cy="808056"/>
            <a:chOff x="5015999" y="1040448"/>
            <a:chExt cx="2157941" cy="93250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1476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AREVALO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C. GIL AGUAYO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780722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459" y="2231999"/>
            <a:ext cx="1980001" cy="580956"/>
            <a:chOff x="5016000" y="1040450"/>
            <a:chExt cx="2157940" cy="918423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8185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4376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7938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9195" y="2223110"/>
            <a:ext cx="1980000" cy="546003"/>
            <a:chOff x="5016000" y="1040448"/>
            <a:chExt cx="2157939" cy="787585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6541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RIOS OLVEDA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LEIJA GONZALEZ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35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61" y="2223110"/>
            <a:ext cx="1980000" cy="537208"/>
            <a:chOff x="5016000" y="1040449"/>
            <a:chExt cx="2157939" cy="849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63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EM10291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EM10344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JULISSA MONTELONGO B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52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622803"/>
            <a:chOff x="5016000" y="1040447"/>
            <a:chExt cx="2157939" cy="984584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57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PEREZ RIOS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905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6538" y="3056047"/>
            <a:ext cx="1980000" cy="618010"/>
            <a:chOff x="5016000" y="1556370"/>
            <a:chExt cx="2157939" cy="977010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8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M. PIÑA RAMIREZ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98879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4361" y="3056302"/>
            <a:ext cx="1980000" cy="612489"/>
            <a:chOff x="5016000" y="1040447"/>
            <a:chExt cx="2157939" cy="968279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11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42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91" y="3056047"/>
            <a:ext cx="1980000" cy="612744"/>
            <a:chOff x="5016000" y="851537"/>
            <a:chExt cx="2157939" cy="968682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838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57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17406</TotalTime>
  <Words>8545</Words>
  <Application>Microsoft Office PowerPoint</Application>
  <PresentationFormat>Panorámica</PresentationFormat>
  <Paragraphs>2262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787</cp:revision>
  <cp:lastPrinted>2023-05-15T20:35:57Z</cp:lastPrinted>
  <dcterms:created xsi:type="dcterms:W3CDTF">2022-02-24T11:34:15Z</dcterms:created>
  <dcterms:modified xsi:type="dcterms:W3CDTF">2024-03-11T21:11:08Z</dcterms:modified>
</cp:coreProperties>
</file>